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8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0C598E-5963-4AF6-AAF2-7B1FE0B47573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CF69383-D321-4B6F-94D7-6DBE5F7011C0}">
      <dgm:prSet/>
      <dgm:spPr/>
      <dgm:t>
        <a:bodyPr/>
        <a:lstStyle/>
        <a:p>
          <a:r>
            <a:rPr lang="en-GB" dirty="0"/>
            <a:t>Security           Safe Space offered</a:t>
          </a:r>
          <a:endParaRPr lang="en-US" dirty="0"/>
        </a:p>
      </dgm:t>
    </dgm:pt>
    <dgm:pt modelId="{3AC3CF6A-8A6A-4BE9-BC8D-2F47250325E3}" type="parTrans" cxnId="{EB0BC0AD-30A2-44CF-B0A1-31ABFAA58E88}">
      <dgm:prSet/>
      <dgm:spPr/>
      <dgm:t>
        <a:bodyPr/>
        <a:lstStyle/>
        <a:p>
          <a:endParaRPr lang="en-US"/>
        </a:p>
      </dgm:t>
    </dgm:pt>
    <dgm:pt modelId="{E0B2EC15-6BCD-4BBE-9F97-427389BEB7FD}" type="sibTrans" cxnId="{EB0BC0AD-30A2-44CF-B0A1-31ABFAA58E88}">
      <dgm:prSet/>
      <dgm:spPr/>
      <dgm:t>
        <a:bodyPr/>
        <a:lstStyle/>
        <a:p>
          <a:endParaRPr lang="en-US"/>
        </a:p>
      </dgm:t>
    </dgm:pt>
    <dgm:pt modelId="{E8803FF6-3AB5-4B4E-B7F1-DE6BB267707B}">
      <dgm:prSet/>
      <dgm:spPr/>
      <dgm:t>
        <a:bodyPr/>
        <a:lstStyle/>
        <a:p>
          <a:r>
            <a:rPr lang="en-GB" dirty="0"/>
            <a:t>Boundaries    Re-established</a:t>
          </a:r>
          <a:endParaRPr lang="en-US" dirty="0"/>
        </a:p>
      </dgm:t>
    </dgm:pt>
    <dgm:pt modelId="{BFF18DBB-0DD3-4FD7-A5EA-2DC663E38461}" type="parTrans" cxnId="{2483E24E-4F1B-430A-B262-A5024484B3BA}">
      <dgm:prSet/>
      <dgm:spPr/>
      <dgm:t>
        <a:bodyPr/>
        <a:lstStyle/>
        <a:p>
          <a:endParaRPr lang="en-US"/>
        </a:p>
      </dgm:t>
    </dgm:pt>
    <dgm:pt modelId="{9C70506D-89FF-4F7B-B780-E877F0F3AC0F}" type="sibTrans" cxnId="{2483E24E-4F1B-430A-B262-A5024484B3BA}">
      <dgm:prSet/>
      <dgm:spPr/>
      <dgm:t>
        <a:bodyPr/>
        <a:lstStyle/>
        <a:p>
          <a:endParaRPr lang="en-US"/>
        </a:p>
      </dgm:t>
    </dgm:pt>
    <dgm:pt modelId="{8B5045A9-0C28-4BA1-87F9-B15FC095CF53}">
      <dgm:prSet/>
      <dgm:spPr/>
      <dgm:t>
        <a:bodyPr/>
        <a:lstStyle/>
        <a:p>
          <a:r>
            <a:rPr lang="en-GB" dirty="0"/>
            <a:t>Significance   Unconditional commitment</a:t>
          </a:r>
          <a:endParaRPr lang="en-US" dirty="0"/>
        </a:p>
      </dgm:t>
    </dgm:pt>
    <dgm:pt modelId="{57230338-5C0D-4680-891F-C33CBCF47DFF}" type="parTrans" cxnId="{2FE7E711-8BD8-4158-BA3D-ED66329259E0}">
      <dgm:prSet/>
      <dgm:spPr/>
      <dgm:t>
        <a:bodyPr/>
        <a:lstStyle/>
        <a:p>
          <a:endParaRPr lang="en-US"/>
        </a:p>
      </dgm:t>
    </dgm:pt>
    <dgm:pt modelId="{13E6F10C-FF2E-4F97-B375-4D92824D7A9D}" type="sibTrans" cxnId="{2FE7E711-8BD8-4158-BA3D-ED66329259E0}">
      <dgm:prSet/>
      <dgm:spPr/>
      <dgm:t>
        <a:bodyPr/>
        <a:lstStyle/>
        <a:p>
          <a:endParaRPr lang="en-US"/>
        </a:p>
      </dgm:t>
    </dgm:pt>
    <dgm:pt modelId="{26447EFF-0C62-4A5F-AE10-516D63EA7C37}">
      <dgm:prSet/>
      <dgm:spPr/>
      <dgm:t>
        <a:bodyPr/>
        <a:lstStyle/>
        <a:p>
          <a:r>
            <a:rPr lang="en-GB" dirty="0"/>
            <a:t>Community    Building a home together</a:t>
          </a:r>
          <a:endParaRPr lang="en-US" dirty="0"/>
        </a:p>
      </dgm:t>
    </dgm:pt>
    <dgm:pt modelId="{B5A04830-78C9-4025-8210-502792C5CD60}" type="parTrans" cxnId="{4843B044-3F38-4138-975C-4B96F635A656}">
      <dgm:prSet/>
      <dgm:spPr/>
      <dgm:t>
        <a:bodyPr/>
        <a:lstStyle/>
        <a:p>
          <a:endParaRPr lang="en-US"/>
        </a:p>
      </dgm:t>
    </dgm:pt>
    <dgm:pt modelId="{976B09B1-25CD-4258-8443-AF9D9769AAED}" type="sibTrans" cxnId="{4843B044-3F38-4138-975C-4B96F635A656}">
      <dgm:prSet/>
      <dgm:spPr/>
      <dgm:t>
        <a:bodyPr/>
        <a:lstStyle/>
        <a:p>
          <a:endParaRPr lang="en-US"/>
        </a:p>
      </dgm:t>
    </dgm:pt>
    <dgm:pt modelId="{98055AB8-97A5-4650-BF67-BD810179E936}">
      <dgm:prSet/>
      <dgm:spPr/>
      <dgm:t>
        <a:bodyPr/>
        <a:lstStyle/>
        <a:p>
          <a:r>
            <a:rPr lang="en-GB" dirty="0"/>
            <a:t>Creativity         Play, Stories, Art, Dance</a:t>
          </a:r>
          <a:endParaRPr lang="en-US" dirty="0"/>
        </a:p>
      </dgm:t>
    </dgm:pt>
    <dgm:pt modelId="{03BB9E9B-45BC-4B86-96DD-57895524BD93}" type="parTrans" cxnId="{804F0631-6A27-4280-AB61-8623E397FF85}">
      <dgm:prSet/>
      <dgm:spPr/>
      <dgm:t>
        <a:bodyPr/>
        <a:lstStyle/>
        <a:p>
          <a:endParaRPr lang="en-US"/>
        </a:p>
      </dgm:t>
    </dgm:pt>
    <dgm:pt modelId="{004D9400-C4F5-496F-9817-5413E7EF0371}" type="sibTrans" cxnId="{804F0631-6A27-4280-AB61-8623E397FF85}">
      <dgm:prSet/>
      <dgm:spPr/>
      <dgm:t>
        <a:bodyPr/>
        <a:lstStyle/>
        <a:p>
          <a:endParaRPr lang="en-US"/>
        </a:p>
      </dgm:t>
    </dgm:pt>
    <dgm:pt modelId="{ACC68C77-6C12-4179-A6D4-1255756C2487}" type="pres">
      <dgm:prSet presAssocID="{3F0C598E-5963-4AF6-AAF2-7B1FE0B47573}" presName="linear" presStyleCnt="0">
        <dgm:presLayoutVars>
          <dgm:animLvl val="lvl"/>
          <dgm:resizeHandles val="exact"/>
        </dgm:presLayoutVars>
      </dgm:prSet>
      <dgm:spPr/>
    </dgm:pt>
    <dgm:pt modelId="{F1E32D48-C39F-48BF-9864-2EC42DC04278}" type="pres">
      <dgm:prSet presAssocID="{2CF69383-D321-4B6F-94D7-6DBE5F7011C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F86142B-38A0-4BB5-847F-0DE934775B6D}" type="pres">
      <dgm:prSet presAssocID="{E0B2EC15-6BCD-4BBE-9F97-427389BEB7FD}" presName="spacer" presStyleCnt="0"/>
      <dgm:spPr/>
    </dgm:pt>
    <dgm:pt modelId="{E3E0AE70-73C2-494B-A40A-A57F3288EF6C}" type="pres">
      <dgm:prSet presAssocID="{E8803FF6-3AB5-4B4E-B7F1-DE6BB267707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12CA6B2-9A80-4FFF-88C4-AA6EF8CC6DA9}" type="pres">
      <dgm:prSet presAssocID="{9C70506D-89FF-4F7B-B780-E877F0F3AC0F}" presName="spacer" presStyleCnt="0"/>
      <dgm:spPr/>
    </dgm:pt>
    <dgm:pt modelId="{CD892745-F413-4BD9-B100-B0334E8FA3A5}" type="pres">
      <dgm:prSet presAssocID="{8B5045A9-0C28-4BA1-87F9-B15FC095CF5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F9F1440-597F-4293-B880-5AD74D7F8BB9}" type="pres">
      <dgm:prSet presAssocID="{13E6F10C-FF2E-4F97-B375-4D92824D7A9D}" presName="spacer" presStyleCnt="0"/>
      <dgm:spPr/>
    </dgm:pt>
    <dgm:pt modelId="{DDFC461B-5D5E-48F2-8E8D-319AE964F63C}" type="pres">
      <dgm:prSet presAssocID="{26447EFF-0C62-4A5F-AE10-516D63EA7C3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3170112-5AD8-4202-A918-F478E1FCDE0E}" type="pres">
      <dgm:prSet presAssocID="{976B09B1-25CD-4258-8443-AF9D9769AAED}" presName="spacer" presStyleCnt="0"/>
      <dgm:spPr/>
    </dgm:pt>
    <dgm:pt modelId="{786A6E4A-196F-4A53-A3DA-48DBCEFDAB98}" type="pres">
      <dgm:prSet presAssocID="{98055AB8-97A5-4650-BF67-BD810179E93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FE7E711-8BD8-4158-BA3D-ED66329259E0}" srcId="{3F0C598E-5963-4AF6-AAF2-7B1FE0B47573}" destId="{8B5045A9-0C28-4BA1-87F9-B15FC095CF53}" srcOrd="2" destOrd="0" parTransId="{57230338-5C0D-4680-891F-C33CBCF47DFF}" sibTransId="{13E6F10C-FF2E-4F97-B375-4D92824D7A9D}"/>
    <dgm:cxn modelId="{804F0631-6A27-4280-AB61-8623E397FF85}" srcId="{3F0C598E-5963-4AF6-AAF2-7B1FE0B47573}" destId="{98055AB8-97A5-4650-BF67-BD810179E936}" srcOrd="4" destOrd="0" parTransId="{03BB9E9B-45BC-4B86-96DD-57895524BD93}" sibTransId="{004D9400-C4F5-496F-9817-5413E7EF0371}"/>
    <dgm:cxn modelId="{2E2CBB31-F215-458F-B708-D8A0044856E7}" type="presOf" srcId="{26447EFF-0C62-4A5F-AE10-516D63EA7C37}" destId="{DDFC461B-5D5E-48F2-8E8D-319AE964F63C}" srcOrd="0" destOrd="0" presId="urn:microsoft.com/office/officeart/2005/8/layout/vList2"/>
    <dgm:cxn modelId="{2410D431-25DD-4BE5-8A9A-960C568EEA1C}" type="presOf" srcId="{E8803FF6-3AB5-4B4E-B7F1-DE6BB267707B}" destId="{E3E0AE70-73C2-494B-A40A-A57F3288EF6C}" srcOrd="0" destOrd="0" presId="urn:microsoft.com/office/officeart/2005/8/layout/vList2"/>
    <dgm:cxn modelId="{4843B044-3F38-4138-975C-4B96F635A656}" srcId="{3F0C598E-5963-4AF6-AAF2-7B1FE0B47573}" destId="{26447EFF-0C62-4A5F-AE10-516D63EA7C37}" srcOrd="3" destOrd="0" parTransId="{B5A04830-78C9-4025-8210-502792C5CD60}" sibTransId="{976B09B1-25CD-4258-8443-AF9D9769AAED}"/>
    <dgm:cxn modelId="{8CF8A747-2C7B-47BD-AC8A-AF6BAD30A3DB}" type="presOf" srcId="{2CF69383-D321-4B6F-94D7-6DBE5F7011C0}" destId="{F1E32D48-C39F-48BF-9864-2EC42DC04278}" srcOrd="0" destOrd="0" presId="urn:microsoft.com/office/officeart/2005/8/layout/vList2"/>
    <dgm:cxn modelId="{2483E24E-4F1B-430A-B262-A5024484B3BA}" srcId="{3F0C598E-5963-4AF6-AAF2-7B1FE0B47573}" destId="{E8803FF6-3AB5-4B4E-B7F1-DE6BB267707B}" srcOrd="1" destOrd="0" parTransId="{BFF18DBB-0DD3-4FD7-A5EA-2DC663E38461}" sibTransId="{9C70506D-89FF-4F7B-B780-E877F0F3AC0F}"/>
    <dgm:cxn modelId="{65D46F7A-1C3D-47E9-9D25-547B9D9B0794}" type="presOf" srcId="{3F0C598E-5963-4AF6-AAF2-7B1FE0B47573}" destId="{ACC68C77-6C12-4179-A6D4-1255756C2487}" srcOrd="0" destOrd="0" presId="urn:microsoft.com/office/officeart/2005/8/layout/vList2"/>
    <dgm:cxn modelId="{9CC8C57E-06FA-4E69-8DEF-8AF7616384E2}" type="presOf" srcId="{8B5045A9-0C28-4BA1-87F9-B15FC095CF53}" destId="{CD892745-F413-4BD9-B100-B0334E8FA3A5}" srcOrd="0" destOrd="0" presId="urn:microsoft.com/office/officeart/2005/8/layout/vList2"/>
    <dgm:cxn modelId="{EB0BC0AD-30A2-44CF-B0A1-31ABFAA58E88}" srcId="{3F0C598E-5963-4AF6-AAF2-7B1FE0B47573}" destId="{2CF69383-D321-4B6F-94D7-6DBE5F7011C0}" srcOrd="0" destOrd="0" parTransId="{3AC3CF6A-8A6A-4BE9-BC8D-2F47250325E3}" sibTransId="{E0B2EC15-6BCD-4BBE-9F97-427389BEB7FD}"/>
    <dgm:cxn modelId="{57AC1BD3-2461-4B08-9A9C-D7F2C36FB0B4}" type="presOf" srcId="{98055AB8-97A5-4650-BF67-BD810179E936}" destId="{786A6E4A-196F-4A53-A3DA-48DBCEFDAB98}" srcOrd="0" destOrd="0" presId="urn:microsoft.com/office/officeart/2005/8/layout/vList2"/>
    <dgm:cxn modelId="{3B6E6F52-0F27-4A42-9F52-88ECA42D6EB3}" type="presParOf" srcId="{ACC68C77-6C12-4179-A6D4-1255756C2487}" destId="{F1E32D48-C39F-48BF-9864-2EC42DC04278}" srcOrd="0" destOrd="0" presId="urn:microsoft.com/office/officeart/2005/8/layout/vList2"/>
    <dgm:cxn modelId="{A04B0150-2903-49AE-A625-EABBCFA824CF}" type="presParOf" srcId="{ACC68C77-6C12-4179-A6D4-1255756C2487}" destId="{DF86142B-38A0-4BB5-847F-0DE934775B6D}" srcOrd="1" destOrd="0" presId="urn:microsoft.com/office/officeart/2005/8/layout/vList2"/>
    <dgm:cxn modelId="{93D7FC21-B9B0-4592-AA84-850710DC227E}" type="presParOf" srcId="{ACC68C77-6C12-4179-A6D4-1255756C2487}" destId="{E3E0AE70-73C2-494B-A40A-A57F3288EF6C}" srcOrd="2" destOrd="0" presId="urn:microsoft.com/office/officeart/2005/8/layout/vList2"/>
    <dgm:cxn modelId="{8FD48BA0-D44E-4788-A7F8-3EDE32F0005A}" type="presParOf" srcId="{ACC68C77-6C12-4179-A6D4-1255756C2487}" destId="{612CA6B2-9A80-4FFF-88C4-AA6EF8CC6DA9}" srcOrd="3" destOrd="0" presId="urn:microsoft.com/office/officeart/2005/8/layout/vList2"/>
    <dgm:cxn modelId="{24037B80-CFE7-4184-AB87-034DBC9AC249}" type="presParOf" srcId="{ACC68C77-6C12-4179-A6D4-1255756C2487}" destId="{CD892745-F413-4BD9-B100-B0334E8FA3A5}" srcOrd="4" destOrd="0" presId="urn:microsoft.com/office/officeart/2005/8/layout/vList2"/>
    <dgm:cxn modelId="{38DDC260-10CD-4494-87CE-2AEBA84B070B}" type="presParOf" srcId="{ACC68C77-6C12-4179-A6D4-1255756C2487}" destId="{CF9F1440-597F-4293-B880-5AD74D7F8BB9}" srcOrd="5" destOrd="0" presId="urn:microsoft.com/office/officeart/2005/8/layout/vList2"/>
    <dgm:cxn modelId="{8CE30D3E-74AE-4B3A-B843-45B7DE6E2966}" type="presParOf" srcId="{ACC68C77-6C12-4179-A6D4-1255756C2487}" destId="{DDFC461B-5D5E-48F2-8E8D-319AE964F63C}" srcOrd="6" destOrd="0" presId="urn:microsoft.com/office/officeart/2005/8/layout/vList2"/>
    <dgm:cxn modelId="{F4E45509-D8D7-4FC4-A8A8-FF6DA38F8A1D}" type="presParOf" srcId="{ACC68C77-6C12-4179-A6D4-1255756C2487}" destId="{43170112-5AD8-4202-A918-F478E1FCDE0E}" srcOrd="7" destOrd="0" presId="urn:microsoft.com/office/officeart/2005/8/layout/vList2"/>
    <dgm:cxn modelId="{52996786-DC4B-4379-A02A-96D647DE03DD}" type="presParOf" srcId="{ACC68C77-6C12-4179-A6D4-1255756C2487}" destId="{786A6E4A-196F-4A53-A3DA-48DBCEFDAB9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F26BF9-2C78-474F-9DFE-DAAC3A56505E}" type="doc">
      <dgm:prSet loTypeId="urn:microsoft.com/office/officeart/2005/8/layout/vList5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3BDE21EF-8D6F-4FDE-AB9C-40B009666B65}">
      <dgm:prSet/>
      <dgm:spPr/>
      <dgm:t>
        <a:bodyPr/>
        <a:lstStyle/>
        <a:p>
          <a:r>
            <a:rPr lang="en-GB" dirty="0" err="1"/>
            <a:t>Attunement</a:t>
          </a:r>
          <a:r>
            <a:rPr lang="en-GB" dirty="0"/>
            <a:t> in Learning whether at home or school</a:t>
          </a:r>
          <a:endParaRPr lang="en-US" dirty="0"/>
        </a:p>
      </dgm:t>
    </dgm:pt>
    <dgm:pt modelId="{E7267E26-89F5-4C5C-A6B0-EADB394C33A8}" type="parTrans" cxnId="{24900056-84C5-475B-ADCC-2F99E683F176}">
      <dgm:prSet/>
      <dgm:spPr/>
      <dgm:t>
        <a:bodyPr/>
        <a:lstStyle/>
        <a:p>
          <a:endParaRPr lang="en-US"/>
        </a:p>
      </dgm:t>
    </dgm:pt>
    <dgm:pt modelId="{5A4A42DB-4687-4379-98AB-50FD3F991DE3}" type="sibTrans" cxnId="{24900056-84C5-475B-ADCC-2F99E683F176}">
      <dgm:prSet/>
      <dgm:spPr/>
      <dgm:t>
        <a:bodyPr/>
        <a:lstStyle/>
        <a:p>
          <a:endParaRPr lang="en-US"/>
        </a:p>
      </dgm:t>
    </dgm:pt>
    <dgm:pt modelId="{9CF3E03B-ADFA-4A89-83ED-B2CE1B8C3916}">
      <dgm:prSet/>
      <dgm:spPr/>
      <dgm:t>
        <a:bodyPr/>
        <a:lstStyle/>
        <a:p>
          <a:r>
            <a:rPr lang="en-GB" dirty="0"/>
            <a:t>Life Stories listened to and heard</a:t>
          </a:r>
          <a:endParaRPr lang="en-US" dirty="0"/>
        </a:p>
      </dgm:t>
    </dgm:pt>
    <dgm:pt modelId="{62BB436A-2F80-4603-9A91-8A64FDCA5917}" type="parTrans" cxnId="{B68E9927-4F19-406A-95F9-1D9755680777}">
      <dgm:prSet/>
      <dgm:spPr/>
      <dgm:t>
        <a:bodyPr/>
        <a:lstStyle/>
        <a:p>
          <a:endParaRPr lang="en-US"/>
        </a:p>
      </dgm:t>
    </dgm:pt>
    <dgm:pt modelId="{7818E943-5031-48AC-83DB-112A0BB47E2A}" type="sibTrans" cxnId="{B68E9927-4F19-406A-95F9-1D9755680777}">
      <dgm:prSet/>
      <dgm:spPr/>
      <dgm:t>
        <a:bodyPr/>
        <a:lstStyle/>
        <a:p>
          <a:endParaRPr lang="en-US"/>
        </a:p>
      </dgm:t>
    </dgm:pt>
    <dgm:pt modelId="{0D204975-85F8-46A0-A9E4-7FF13A110632}">
      <dgm:prSet/>
      <dgm:spPr/>
      <dgm:t>
        <a:bodyPr/>
        <a:lstStyle/>
        <a:p>
          <a:r>
            <a:rPr lang="en-GB"/>
            <a:t>Contented adults surrounding the child</a:t>
          </a:r>
          <a:endParaRPr lang="en-US"/>
        </a:p>
      </dgm:t>
    </dgm:pt>
    <dgm:pt modelId="{5BD413D1-7369-4221-B576-BEC6D75D8993}" type="parTrans" cxnId="{3E4DC88D-BCB3-4A30-AEEE-31674E2443DA}">
      <dgm:prSet/>
      <dgm:spPr/>
      <dgm:t>
        <a:bodyPr/>
        <a:lstStyle/>
        <a:p>
          <a:endParaRPr lang="en-US"/>
        </a:p>
      </dgm:t>
    </dgm:pt>
    <dgm:pt modelId="{76FE1F03-6009-4719-84FA-B953EE128B33}" type="sibTrans" cxnId="{3E4DC88D-BCB3-4A30-AEEE-31674E2443DA}">
      <dgm:prSet/>
      <dgm:spPr/>
      <dgm:t>
        <a:bodyPr/>
        <a:lstStyle/>
        <a:p>
          <a:endParaRPr lang="en-US"/>
        </a:p>
      </dgm:t>
    </dgm:pt>
    <dgm:pt modelId="{54F319B7-A2CB-4685-8873-AF6DAA3DCAF9}">
      <dgm:prSet/>
      <dgm:spPr/>
      <dgm:t>
        <a:bodyPr/>
        <a:lstStyle/>
        <a:p>
          <a:r>
            <a:rPr lang="en-GB"/>
            <a:t>Resilience beyond understanding</a:t>
          </a:r>
          <a:endParaRPr lang="en-US"/>
        </a:p>
      </dgm:t>
    </dgm:pt>
    <dgm:pt modelId="{9ED243EB-DF42-4E28-AA26-5DADFF9C8EE3}" type="parTrans" cxnId="{3A4AC655-2595-468C-8104-615B66B9C2B2}">
      <dgm:prSet/>
      <dgm:spPr/>
      <dgm:t>
        <a:bodyPr/>
        <a:lstStyle/>
        <a:p>
          <a:endParaRPr lang="en-US"/>
        </a:p>
      </dgm:t>
    </dgm:pt>
    <dgm:pt modelId="{3DDDD782-34AA-46D0-A398-76488A142723}" type="sibTrans" cxnId="{3A4AC655-2595-468C-8104-615B66B9C2B2}">
      <dgm:prSet/>
      <dgm:spPr/>
      <dgm:t>
        <a:bodyPr/>
        <a:lstStyle/>
        <a:p>
          <a:endParaRPr lang="en-US"/>
        </a:p>
      </dgm:t>
    </dgm:pt>
    <dgm:pt modelId="{8037720C-7DEE-44CC-8814-D1D50F4EC19C}">
      <dgm:prSet/>
      <dgm:spPr/>
      <dgm:t>
        <a:bodyPr/>
        <a:lstStyle/>
        <a:p>
          <a:r>
            <a:rPr lang="en-GB" dirty="0"/>
            <a:t>Role Play</a:t>
          </a:r>
          <a:endParaRPr lang="en-US" dirty="0"/>
        </a:p>
      </dgm:t>
    </dgm:pt>
    <dgm:pt modelId="{DA9ADB1E-A3F7-445D-8B2E-98DA46B1C36C}" type="parTrans" cxnId="{655955C9-0DA1-4FE7-83DB-B65CBD046AC7}">
      <dgm:prSet/>
      <dgm:spPr/>
      <dgm:t>
        <a:bodyPr/>
        <a:lstStyle/>
        <a:p>
          <a:endParaRPr lang="en-US"/>
        </a:p>
      </dgm:t>
    </dgm:pt>
    <dgm:pt modelId="{6F551C32-33C1-4044-8112-3551045E0417}" type="sibTrans" cxnId="{655955C9-0DA1-4FE7-83DB-B65CBD046AC7}">
      <dgm:prSet/>
      <dgm:spPr/>
      <dgm:t>
        <a:bodyPr/>
        <a:lstStyle/>
        <a:p>
          <a:endParaRPr lang="en-US"/>
        </a:p>
      </dgm:t>
    </dgm:pt>
    <dgm:pt modelId="{E5906BAB-75D9-4B64-90A3-0834159D90D1}">
      <dgm:prSet/>
      <dgm:spPr/>
      <dgm:t>
        <a:bodyPr/>
        <a:lstStyle/>
        <a:p>
          <a:r>
            <a:rPr lang="en-GB" dirty="0"/>
            <a:t>Time and Seasons</a:t>
          </a:r>
          <a:endParaRPr lang="en-US" dirty="0"/>
        </a:p>
      </dgm:t>
    </dgm:pt>
    <dgm:pt modelId="{1B1A43B7-642C-48E3-A243-D292C65D6395}" type="parTrans" cxnId="{8A6323AF-F1C4-4CFF-8709-B24D1792BE2E}">
      <dgm:prSet/>
      <dgm:spPr/>
      <dgm:t>
        <a:bodyPr/>
        <a:lstStyle/>
        <a:p>
          <a:endParaRPr lang="en-US"/>
        </a:p>
      </dgm:t>
    </dgm:pt>
    <dgm:pt modelId="{52436603-B887-45ED-8482-370BC6051D4C}" type="sibTrans" cxnId="{8A6323AF-F1C4-4CFF-8709-B24D1792BE2E}">
      <dgm:prSet/>
      <dgm:spPr/>
      <dgm:t>
        <a:bodyPr/>
        <a:lstStyle/>
        <a:p>
          <a:endParaRPr lang="en-US"/>
        </a:p>
      </dgm:t>
    </dgm:pt>
    <dgm:pt modelId="{F71FB04A-CD44-4A02-B986-3B3F1EEFF73F}" type="pres">
      <dgm:prSet presAssocID="{5BF26BF9-2C78-474F-9DFE-DAAC3A56505E}" presName="Name0" presStyleCnt="0">
        <dgm:presLayoutVars>
          <dgm:dir/>
          <dgm:animLvl val="lvl"/>
          <dgm:resizeHandles val="exact"/>
        </dgm:presLayoutVars>
      </dgm:prSet>
      <dgm:spPr/>
    </dgm:pt>
    <dgm:pt modelId="{B9F792D3-4CCA-49EB-A42F-3C0FCEC1CCD4}" type="pres">
      <dgm:prSet presAssocID="{3BDE21EF-8D6F-4FDE-AB9C-40B009666B65}" presName="linNode" presStyleCnt="0"/>
      <dgm:spPr/>
    </dgm:pt>
    <dgm:pt modelId="{F7DE8541-0B41-4702-80B5-AAD57542C2B1}" type="pres">
      <dgm:prSet presAssocID="{3BDE21EF-8D6F-4FDE-AB9C-40B009666B65}" presName="parentText" presStyleLbl="node1" presStyleIdx="0" presStyleCnt="6" custScaleX="277778">
        <dgm:presLayoutVars>
          <dgm:chMax val="1"/>
          <dgm:bulletEnabled val="1"/>
        </dgm:presLayoutVars>
      </dgm:prSet>
      <dgm:spPr/>
    </dgm:pt>
    <dgm:pt modelId="{3EF528F8-DE1A-48CE-8815-16291E46748B}" type="pres">
      <dgm:prSet presAssocID="{5A4A42DB-4687-4379-98AB-50FD3F991DE3}" presName="sp" presStyleCnt="0"/>
      <dgm:spPr/>
    </dgm:pt>
    <dgm:pt modelId="{8886335B-0EF2-47C2-A4BA-C71BE8ECDACF}" type="pres">
      <dgm:prSet presAssocID="{9CF3E03B-ADFA-4A89-83ED-B2CE1B8C3916}" presName="linNode" presStyleCnt="0"/>
      <dgm:spPr/>
    </dgm:pt>
    <dgm:pt modelId="{0D43604C-BAE8-4EBB-A0DF-4A9C0FF14F27}" type="pres">
      <dgm:prSet presAssocID="{9CF3E03B-ADFA-4A89-83ED-B2CE1B8C3916}" presName="parentText" presStyleLbl="node1" presStyleIdx="1" presStyleCnt="6" custScaleX="277778">
        <dgm:presLayoutVars>
          <dgm:chMax val="1"/>
          <dgm:bulletEnabled val="1"/>
        </dgm:presLayoutVars>
      </dgm:prSet>
      <dgm:spPr/>
    </dgm:pt>
    <dgm:pt modelId="{272374CC-A4B9-4442-BDE2-CABF5A9B16CD}" type="pres">
      <dgm:prSet presAssocID="{7818E943-5031-48AC-83DB-112A0BB47E2A}" presName="sp" presStyleCnt="0"/>
      <dgm:spPr/>
    </dgm:pt>
    <dgm:pt modelId="{A57BB6CB-2EDC-412F-B02E-FFC2DE87664A}" type="pres">
      <dgm:prSet presAssocID="{0D204975-85F8-46A0-A9E4-7FF13A110632}" presName="linNode" presStyleCnt="0"/>
      <dgm:spPr/>
    </dgm:pt>
    <dgm:pt modelId="{DACA672C-49E6-4158-8302-4FCAB0C5088A}" type="pres">
      <dgm:prSet presAssocID="{0D204975-85F8-46A0-A9E4-7FF13A110632}" presName="parentText" presStyleLbl="node1" presStyleIdx="2" presStyleCnt="6" custScaleX="277778" custLinFactNeighborX="-5697" custLinFactNeighborY="-8259">
        <dgm:presLayoutVars>
          <dgm:chMax val="1"/>
          <dgm:bulletEnabled val="1"/>
        </dgm:presLayoutVars>
      </dgm:prSet>
      <dgm:spPr/>
    </dgm:pt>
    <dgm:pt modelId="{17AD6CFE-E12E-48CB-BA0D-162B05182A85}" type="pres">
      <dgm:prSet presAssocID="{76FE1F03-6009-4719-84FA-B953EE128B33}" presName="sp" presStyleCnt="0"/>
      <dgm:spPr/>
    </dgm:pt>
    <dgm:pt modelId="{841A9287-03D5-4D17-8CC4-A6F20F992319}" type="pres">
      <dgm:prSet presAssocID="{54F319B7-A2CB-4685-8873-AF6DAA3DCAF9}" presName="linNode" presStyleCnt="0"/>
      <dgm:spPr/>
    </dgm:pt>
    <dgm:pt modelId="{F9B57BD1-3AF2-4AC4-B127-86F489CC05EF}" type="pres">
      <dgm:prSet presAssocID="{54F319B7-A2CB-4685-8873-AF6DAA3DCAF9}" presName="parentText" presStyleLbl="node1" presStyleIdx="3" presStyleCnt="6" custScaleX="277778">
        <dgm:presLayoutVars>
          <dgm:chMax val="1"/>
          <dgm:bulletEnabled val="1"/>
        </dgm:presLayoutVars>
      </dgm:prSet>
      <dgm:spPr/>
    </dgm:pt>
    <dgm:pt modelId="{CC7B619B-2C21-46CB-9439-FC088EFF5CDA}" type="pres">
      <dgm:prSet presAssocID="{3DDDD782-34AA-46D0-A398-76488A142723}" presName="sp" presStyleCnt="0"/>
      <dgm:spPr/>
    </dgm:pt>
    <dgm:pt modelId="{5BE5E93B-9196-4A1E-8BFE-E1C410411824}" type="pres">
      <dgm:prSet presAssocID="{8037720C-7DEE-44CC-8814-D1D50F4EC19C}" presName="linNode" presStyleCnt="0"/>
      <dgm:spPr/>
    </dgm:pt>
    <dgm:pt modelId="{C75CF0A2-F450-4988-9B6E-D033BA582CB2}" type="pres">
      <dgm:prSet presAssocID="{8037720C-7DEE-44CC-8814-D1D50F4EC19C}" presName="parentText" presStyleLbl="node1" presStyleIdx="4" presStyleCnt="6" custScaleX="277778">
        <dgm:presLayoutVars>
          <dgm:chMax val="1"/>
          <dgm:bulletEnabled val="1"/>
        </dgm:presLayoutVars>
      </dgm:prSet>
      <dgm:spPr/>
    </dgm:pt>
    <dgm:pt modelId="{A8E27582-68E1-4E03-8266-CC51C1F638DF}" type="pres">
      <dgm:prSet presAssocID="{6F551C32-33C1-4044-8112-3551045E0417}" presName="sp" presStyleCnt="0"/>
      <dgm:spPr/>
    </dgm:pt>
    <dgm:pt modelId="{7A86CA90-E6F8-477F-BC10-320E0752C3FB}" type="pres">
      <dgm:prSet presAssocID="{E5906BAB-75D9-4B64-90A3-0834159D90D1}" presName="linNode" presStyleCnt="0"/>
      <dgm:spPr/>
    </dgm:pt>
    <dgm:pt modelId="{1ECCB980-9B16-4466-9733-73AEB496AC78}" type="pres">
      <dgm:prSet presAssocID="{E5906BAB-75D9-4B64-90A3-0834159D90D1}" presName="parentText" presStyleLbl="node1" presStyleIdx="5" presStyleCnt="6" custScaleX="277778" custLinFactNeighborX="-136" custLinFactNeighborY="4959">
        <dgm:presLayoutVars>
          <dgm:chMax val="1"/>
          <dgm:bulletEnabled val="1"/>
        </dgm:presLayoutVars>
      </dgm:prSet>
      <dgm:spPr/>
    </dgm:pt>
  </dgm:ptLst>
  <dgm:cxnLst>
    <dgm:cxn modelId="{B68E9927-4F19-406A-95F9-1D9755680777}" srcId="{5BF26BF9-2C78-474F-9DFE-DAAC3A56505E}" destId="{9CF3E03B-ADFA-4A89-83ED-B2CE1B8C3916}" srcOrd="1" destOrd="0" parTransId="{62BB436A-2F80-4603-9A91-8A64FDCA5917}" sibTransId="{7818E943-5031-48AC-83DB-112A0BB47E2A}"/>
    <dgm:cxn modelId="{3A4AC655-2595-468C-8104-615B66B9C2B2}" srcId="{5BF26BF9-2C78-474F-9DFE-DAAC3A56505E}" destId="{54F319B7-A2CB-4685-8873-AF6DAA3DCAF9}" srcOrd="3" destOrd="0" parTransId="{9ED243EB-DF42-4E28-AA26-5DADFF9C8EE3}" sibTransId="{3DDDD782-34AA-46D0-A398-76488A142723}"/>
    <dgm:cxn modelId="{24900056-84C5-475B-ADCC-2F99E683F176}" srcId="{5BF26BF9-2C78-474F-9DFE-DAAC3A56505E}" destId="{3BDE21EF-8D6F-4FDE-AB9C-40B009666B65}" srcOrd="0" destOrd="0" parTransId="{E7267E26-89F5-4C5C-A6B0-EADB394C33A8}" sibTransId="{5A4A42DB-4687-4379-98AB-50FD3F991DE3}"/>
    <dgm:cxn modelId="{3E4DC88D-BCB3-4A30-AEEE-31674E2443DA}" srcId="{5BF26BF9-2C78-474F-9DFE-DAAC3A56505E}" destId="{0D204975-85F8-46A0-A9E4-7FF13A110632}" srcOrd="2" destOrd="0" parTransId="{5BD413D1-7369-4221-B576-BEC6D75D8993}" sibTransId="{76FE1F03-6009-4719-84FA-B953EE128B33}"/>
    <dgm:cxn modelId="{17212392-DE3D-4C09-BE9B-13C1D2001DF0}" type="presOf" srcId="{54F319B7-A2CB-4685-8873-AF6DAA3DCAF9}" destId="{F9B57BD1-3AF2-4AC4-B127-86F489CC05EF}" srcOrd="0" destOrd="0" presId="urn:microsoft.com/office/officeart/2005/8/layout/vList5"/>
    <dgm:cxn modelId="{E1AAD19A-68B3-42C2-8B77-98134CF74859}" type="presOf" srcId="{E5906BAB-75D9-4B64-90A3-0834159D90D1}" destId="{1ECCB980-9B16-4466-9733-73AEB496AC78}" srcOrd="0" destOrd="0" presId="urn:microsoft.com/office/officeart/2005/8/layout/vList5"/>
    <dgm:cxn modelId="{FED568A4-59B3-4484-9630-224BB92FB50D}" type="presOf" srcId="{0D204975-85F8-46A0-A9E4-7FF13A110632}" destId="{DACA672C-49E6-4158-8302-4FCAB0C5088A}" srcOrd="0" destOrd="0" presId="urn:microsoft.com/office/officeart/2005/8/layout/vList5"/>
    <dgm:cxn modelId="{8A6323AF-F1C4-4CFF-8709-B24D1792BE2E}" srcId="{5BF26BF9-2C78-474F-9DFE-DAAC3A56505E}" destId="{E5906BAB-75D9-4B64-90A3-0834159D90D1}" srcOrd="5" destOrd="0" parTransId="{1B1A43B7-642C-48E3-A243-D292C65D6395}" sibTransId="{52436603-B887-45ED-8482-370BC6051D4C}"/>
    <dgm:cxn modelId="{99D94EBB-5976-4114-A584-0A9A382AA2A6}" type="presOf" srcId="{3BDE21EF-8D6F-4FDE-AB9C-40B009666B65}" destId="{F7DE8541-0B41-4702-80B5-AAD57542C2B1}" srcOrd="0" destOrd="0" presId="urn:microsoft.com/office/officeart/2005/8/layout/vList5"/>
    <dgm:cxn modelId="{655955C9-0DA1-4FE7-83DB-B65CBD046AC7}" srcId="{5BF26BF9-2C78-474F-9DFE-DAAC3A56505E}" destId="{8037720C-7DEE-44CC-8814-D1D50F4EC19C}" srcOrd="4" destOrd="0" parTransId="{DA9ADB1E-A3F7-445D-8B2E-98DA46B1C36C}" sibTransId="{6F551C32-33C1-4044-8112-3551045E0417}"/>
    <dgm:cxn modelId="{08BADFDD-FED6-4FD3-AE05-4978406BA2E9}" type="presOf" srcId="{5BF26BF9-2C78-474F-9DFE-DAAC3A56505E}" destId="{F71FB04A-CD44-4A02-B986-3B3F1EEFF73F}" srcOrd="0" destOrd="0" presId="urn:microsoft.com/office/officeart/2005/8/layout/vList5"/>
    <dgm:cxn modelId="{946C4BDF-2E78-4D60-9CBB-ABAC5B75E3AC}" type="presOf" srcId="{9CF3E03B-ADFA-4A89-83ED-B2CE1B8C3916}" destId="{0D43604C-BAE8-4EBB-A0DF-4A9C0FF14F27}" srcOrd="0" destOrd="0" presId="urn:microsoft.com/office/officeart/2005/8/layout/vList5"/>
    <dgm:cxn modelId="{91CBD1F6-43FC-4E9A-B459-55E721851209}" type="presOf" srcId="{8037720C-7DEE-44CC-8814-D1D50F4EC19C}" destId="{C75CF0A2-F450-4988-9B6E-D033BA582CB2}" srcOrd="0" destOrd="0" presId="urn:microsoft.com/office/officeart/2005/8/layout/vList5"/>
    <dgm:cxn modelId="{6196C892-5A28-432A-8674-B0CA80D77769}" type="presParOf" srcId="{F71FB04A-CD44-4A02-B986-3B3F1EEFF73F}" destId="{B9F792D3-4CCA-49EB-A42F-3C0FCEC1CCD4}" srcOrd="0" destOrd="0" presId="urn:microsoft.com/office/officeart/2005/8/layout/vList5"/>
    <dgm:cxn modelId="{004EF62B-D6CD-4894-A185-591E1D18F083}" type="presParOf" srcId="{B9F792D3-4CCA-49EB-A42F-3C0FCEC1CCD4}" destId="{F7DE8541-0B41-4702-80B5-AAD57542C2B1}" srcOrd="0" destOrd="0" presId="urn:microsoft.com/office/officeart/2005/8/layout/vList5"/>
    <dgm:cxn modelId="{B378A203-79E9-435C-82D9-8B313AFD0CF7}" type="presParOf" srcId="{F71FB04A-CD44-4A02-B986-3B3F1EEFF73F}" destId="{3EF528F8-DE1A-48CE-8815-16291E46748B}" srcOrd="1" destOrd="0" presId="urn:microsoft.com/office/officeart/2005/8/layout/vList5"/>
    <dgm:cxn modelId="{D6AEEC99-1545-4980-8B49-CC18BEB33E36}" type="presParOf" srcId="{F71FB04A-CD44-4A02-B986-3B3F1EEFF73F}" destId="{8886335B-0EF2-47C2-A4BA-C71BE8ECDACF}" srcOrd="2" destOrd="0" presId="urn:microsoft.com/office/officeart/2005/8/layout/vList5"/>
    <dgm:cxn modelId="{FC7B55DF-8A35-426A-B4CC-735F9EC9E994}" type="presParOf" srcId="{8886335B-0EF2-47C2-A4BA-C71BE8ECDACF}" destId="{0D43604C-BAE8-4EBB-A0DF-4A9C0FF14F27}" srcOrd="0" destOrd="0" presId="urn:microsoft.com/office/officeart/2005/8/layout/vList5"/>
    <dgm:cxn modelId="{117A271E-4B0C-4FEC-BF1D-1F6C6019BD60}" type="presParOf" srcId="{F71FB04A-CD44-4A02-B986-3B3F1EEFF73F}" destId="{272374CC-A4B9-4442-BDE2-CABF5A9B16CD}" srcOrd="3" destOrd="0" presId="urn:microsoft.com/office/officeart/2005/8/layout/vList5"/>
    <dgm:cxn modelId="{6D620E8D-45B9-4C3E-B06B-7713C706B3E4}" type="presParOf" srcId="{F71FB04A-CD44-4A02-B986-3B3F1EEFF73F}" destId="{A57BB6CB-2EDC-412F-B02E-FFC2DE87664A}" srcOrd="4" destOrd="0" presId="urn:microsoft.com/office/officeart/2005/8/layout/vList5"/>
    <dgm:cxn modelId="{4A556D19-D7B8-4E93-9047-7CA6E7D0481F}" type="presParOf" srcId="{A57BB6CB-2EDC-412F-B02E-FFC2DE87664A}" destId="{DACA672C-49E6-4158-8302-4FCAB0C5088A}" srcOrd="0" destOrd="0" presId="urn:microsoft.com/office/officeart/2005/8/layout/vList5"/>
    <dgm:cxn modelId="{61A1F339-2C99-4748-81E7-E888A7692F59}" type="presParOf" srcId="{F71FB04A-CD44-4A02-B986-3B3F1EEFF73F}" destId="{17AD6CFE-E12E-48CB-BA0D-162B05182A85}" srcOrd="5" destOrd="0" presId="urn:microsoft.com/office/officeart/2005/8/layout/vList5"/>
    <dgm:cxn modelId="{C9A29204-D926-4341-81D7-CBFBA96A59D8}" type="presParOf" srcId="{F71FB04A-CD44-4A02-B986-3B3F1EEFF73F}" destId="{841A9287-03D5-4D17-8CC4-A6F20F992319}" srcOrd="6" destOrd="0" presId="urn:microsoft.com/office/officeart/2005/8/layout/vList5"/>
    <dgm:cxn modelId="{7CB00702-34BF-4419-AB1E-0CB9E4C01EFE}" type="presParOf" srcId="{841A9287-03D5-4D17-8CC4-A6F20F992319}" destId="{F9B57BD1-3AF2-4AC4-B127-86F489CC05EF}" srcOrd="0" destOrd="0" presId="urn:microsoft.com/office/officeart/2005/8/layout/vList5"/>
    <dgm:cxn modelId="{19132E55-E537-49DD-A853-9FA3D03D7233}" type="presParOf" srcId="{F71FB04A-CD44-4A02-B986-3B3F1EEFF73F}" destId="{CC7B619B-2C21-46CB-9439-FC088EFF5CDA}" srcOrd="7" destOrd="0" presId="urn:microsoft.com/office/officeart/2005/8/layout/vList5"/>
    <dgm:cxn modelId="{3EB60833-540F-4D48-ADA9-A8C780ECF192}" type="presParOf" srcId="{F71FB04A-CD44-4A02-B986-3B3F1EEFF73F}" destId="{5BE5E93B-9196-4A1E-8BFE-E1C410411824}" srcOrd="8" destOrd="0" presId="urn:microsoft.com/office/officeart/2005/8/layout/vList5"/>
    <dgm:cxn modelId="{8A1A7646-5C54-4A96-9038-848A69F0E717}" type="presParOf" srcId="{5BE5E93B-9196-4A1E-8BFE-E1C410411824}" destId="{C75CF0A2-F450-4988-9B6E-D033BA582CB2}" srcOrd="0" destOrd="0" presId="urn:microsoft.com/office/officeart/2005/8/layout/vList5"/>
    <dgm:cxn modelId="{8F5D72B8-C0DB-4A3A-B26C-1290AA8DB155}" type="presParOf" srcId="{F71FB04A-CD44-4A02-B986-3B3F1EEFF73F}" destId="{A8E27582-68E1-4E03-8266-CC51C1F638DF}" srcOrd="9" destOrd="0" presId="urn:microsoft.com/office/officeart/2005/8/layout/vList5"/>
    <dgm:cxn modelId="{AE166E32-AC40-43C3-BACF-F3899DF2FE76}" type="presParOf" srcId="{F71FB04A-CD44-4A02-B986-3B3F1EEFF73F}" destId="{7A86CA90-E6F8-477F-BC10-320E0752C3FB}" srcOrd="10" destOrd="0" presId="urn:microsoft.com/office/officeart/2005/8/layout/vList5"/>
    <dgm:cxn modelId="{CBCAC444-BABE-4904-A5BD-959B32C03EA7}" type="presParOf" srcId="{7A86CA90-E6F8-477F-BC10-320E0752C3FB}" destId="{1ECCB980-9B16-4466-9733-73AEB496AC7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E32D48-C39F-48BF-9864-2EC42DC04278}">
      <dsp:nvSpPr>
        <dsp:cNvPr id="0" name=""/>
        <dsp:cNvSpPr/>
      </dsp:nvSpPr>
      <dsp:spPr>
        <a:xfrm>
          <a:off x="0" y="845780"/>
          <a:ext cx="6666833" cy="6879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Security           Safe Space offered</a:t>
          </a:r>
          <a:endParaRPr lang="en-US" sz="2800" kern="1200" dirty="0"/>
        </a:p>
      </dsp:txBody>
      <dsp:txXfrm>
        <a:off x="33583" y="879363"/>
        <a:ext cx="6599667" cy="620794"/>
      </dsp:txXfrm>
    </dsp:sp>
    <dsp:sp modelId="{E3E0AE70-73C2-494B-A40A-A57F3288EF6C}">
      <dsp:nvSpPr>
        <dsp:cNvPr id="0" name=""/>
        <dsp:cNvSpPr/>
      </dsp:nvSpPr>
      <dsp:spPr>
        <a:xfrm>
          <a:off x="0" y="1614380"/>
          <a:ext cx="6666833" cy="687960"/>
        </a:xfrm>
        <a:prstGeom prst="roundRect">
          <a:avLst/>
        </a:prstGeom>
        <a:gradFill rotWithShape="0">
          <a:gsLst>
            <a:gs pos="0">
              <a:schemeClr val="accent5">
                <a:hueOff val="-3038037"/>
                <a:satOff val="-207"/>
                <a:lumOff val="4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038037"/>
                <a:satOff val="-207"/>
                <a:lumOff val="4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038037"/>
                <a:satOff val="-207"/>
                <a:lumOff val="4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Boundaries    Re-established</a:t>
          </a:r>
          <a:endParaRPr lang="en-US" sz="2800" kern="1200" dirty="0"/>
        </a:p>
      </dsp:txBody>
      <dsp:txXfrm>
        <a:off x="33583" y="1647963"/>
        <a:ext cx="6599667" cy="620794"/>
      </dsp:txXfrm>
    </dsp:sp>
    <dsp:sp modelId="{CD892745-F413-4BD9-B100-B0334E8FA3A5}">
      <dsp:nvSpPr>
        <dsp:cNvPr id="0" name=""/>
        <dsp:cNvSpPr/>
      </dsp:nvSpPr>
      <dsp:spPr>
        <a:xfrm>
          <a:off x="0" y="2382980"/>
          <a:ext cx="6666833" cy="687960"/>
        </a:xfrm>
        <a:prstGeom prst="round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Significance   Unconditional commitment</a:t>
          </a:r>
          <a:endParaRPr lang="en-US" sz="2800" kern="1200" dirty="0"/>
        </a:p>
      </dsp:txBody>
      <dsp:txXfrm>
        <a:off x="33583" y="2416563"/>
        <a:ext cx="6599667" cy="620794"/>
      </dsp:txXfrm>
    </dsp:sp>
    <dsp:sp modelId="{DDFC461B-5D5E-48F2-8E8D-319AE964F63C}">
      <dsp:nvSpPr>
        <dsp:cNvPr id="0" name=""/>
        <dsp:cNvSpPr/>
      </dsp:nvSpPr>
      <dsp:spPr>
        <a:xfrm>
          <a:off x="0" y="3151580"/>
          <a:ext cx="6666833" cy="687960"/>
        </a:xfrm>
        <a:prstGeom prst="roundRect">
          <a:avLst/>
        </a:prstGeom>
        <a:gradFill rotWithShape="0">
          <a:gsLst>
            <a:gs pos="0">
              <a:schemeClr val="accent5">
                <a:hueOff val="-9114112"/>
                <a:satOff val="-620"/>
                <a:lumOff val="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114112"/>
                <a:satOff val="-620"/>
                <a:lumOff val="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114112"/>
                <a:satOff val="-620"/>
                <a:lumOff val="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Community    Building a home together</a:t>
          </a:r>
          <a:endParaRPr lang="en-US" sz="2800" kern="1200" dirty="0"/>
        </a:p>
      </dsp:txBody>
      <dsp:txXfrm>
        <a:off x="33583" y="3185163"/>
        <a:ext cx="6599667" cy="620794"/>
      </dsp:txXfrm>
    </dsp:sp>
    <dsp:sp modelId="{786A6E4A-196F-4A53-A3DA-48DBCEFDAB98}">
      <dsp:nvSpPr>
        <dsp:cNvPr id="0" name=""/>
        <dsp:cNvSpPr/>
      </dsp:nvSpPr>
      <dsp:spPr>
        <a:xfrm>
          <a:off x="0" y="3920180"/>
          <a:ext cx="6666833" cy="687960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Creativity         Play, Stories, Art, Dance</a:t>
          </a:r>
          <a:endParaRPr lang="en-US" sz="2800" kern="1200" dirty="0"/>
        </a:p>
      </dsp:txBody>
      <dsp:txXfrm>
        <a:off x="33583" y="3953763"/>
        <a:ext cx="6599667" cy="6207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DE8541-0B41-4702-80B5-AAD57542C2B1}">
      <dsp:nvSpPr>
        <dsp:cNvPr id="0" name=""/>
        <dsp:cNvSpPr/>
      </dsp:nvSpPr>
      <dsp:spPr>
        <a:xfrm>
          <a:off x="5130" y="1195"/>
          <a:ext cx="10505339" cy="69583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 err="1"/>
            <a:t>Attunement</a:t>
          </a:r>
          <a:r>
            <a:rPr lang="en-GB" sz="3500" kern="1200" dirty="0"/>
            <a:t> in Learning whether at home or school</a:t>
          </a:r>
          <a:endParaRPr lang="en-US" sz="3500" kern="1200" dirty="0"/>
        </a:p>
      </dsp:txBody>
      <dsp:txXfrm>
        <a:off x="39098" y="35163"/>
        <a:ext cx="10437403" cy="627895"/>
      </dsp:txXfrm>
    </dsp:sp>
    <dsp:sp modelId="{0D43604C-BAE8-4EBB-A0DF-4A9C0FF14F27}">
      <dsp:nvSpPr>
        <dsp:cNvPr id="0" name=""/>
        <dsp:cNvSpPr/>
      </dsp:nvSpPr>
      <dsp:spPr>
        <a:xfrm>
          <a:off x="5130" y="731818"/>
          <a:ext cx="10505339" cy="69583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Life Stories listened to and heard</a:t>
          </a:r>
          <a:endParaRPr lang="en-US" sz="3500" kern="1200" dirty="0"/>
        </a:p>
      </dsp:txBody>
      <dsp:txXfrm>
        <a:off x="39098" y="765786"/>
        <a:ext cx="10437403" cy="627895"/>
      </dsp:txXfrm>
    </dsp:sp>
    <dsp:sp modelId="{DACA672C-49E6-4158-8302-4FCAB0C5088A}">
      <dsp:nvSpPr>
        <dsp:cNvPr id="0" name=""/>
        <dsp:cNvSpPr/>
      </dsp:nvSpPr>
      <dsp:spPr>
        <a:xfrm>
          <a:off x="0" y="1404972"/>
          <a:ext cx="10505339" cy="69583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/>
            <a:t>Contented adults surrounding the child</a:t>
          </a:r>
          <a:endParaRPr lang="en-US" sz="3500" kern="1200"/>
        </a:p>
      </dsp:txBody>
      <dsp:txXfrm>
        <a:off x="33968" y="1438940"/>
        <a:ext cx="10437403" cy="627895"/>
      </dsp:txXfrm>
    </dsp:sp>
    <dsp:sp modelId="{F9B57BD1-3AF2-4AC4-B127-86F489CC05EF}">
      <dsp:nvSpPr>
        <dsp:cNvPr id="0" name=""/>
        <dsp:cNvSpPr/>
      </dsp:nvSpPr>
      <dsp:spPr>
        <a:xfrm>
          <a:off x="5130" y="2193064"/>
          <a:ext cx="10505339" cy="69583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/>
            <a:t>Resilience beyond understanding</a:t>
          </a:r>
          <a:endParaRPr lang="en-US" sz="3500" kern="1200"/>
        </a:p>
      </dsp:txBody>
      <dsp:txXfrm>
        <a:off x="39098" y="2227032"/>
        <a:ext cx="10437403" cy="627895"/>
      </dsp:txXfrm>
    </dsp:sp>
    <dsp:sp modelId="{C75CF0A2-F450-4988-9B6E-D033BA582CB2}">
      <dsp:nvSpPr>
        <dsp:cNvPr id="0" name=""/>
        <dsp:cNvSpPr/>
      </dsp:nvSpPr>
      <dsp:spPr>
        <a:xfrm>
          <a:off x="5130" y="2923688"/>
          <a:ext cx="10505339" cy="69583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Role Play</a:t>
          </a:r>
          <a:endParaRPr lang="en-US" sz="3500" kern="1200" dirty="0"/>
        </a:p>
      </dsp:txBody>
      <dsp:txXfrm>
        <a:off x="39098" y="2957656"/>
        <a:ext cx="10437403" cy="627895"/>
      </dsp:txXfrm>
    </dsp:sp>
    <dsp:sp modelId="{1ECCB980-9B16-4466-9733-73AEB496AC78}">
      <dsp:nvSpPr>
        <dsp:cNvPr id="0" name=""/>
        <dsp:cNvSpPr/>
      </dsp:nvSpPr>
      <dsp:spPr>
        <a:xfrm>
          <a:off x="0" y="3655506"/>
          <a:ext cx="10505339" cy="69583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Time and Seasons</a:t>
          </a:r>
          <a:endParaRPr lang="en-US" sz="3500" kern="1200" dirty="0"/>
        </a:p>
      </dsp:txBody>
      <dsp:txXfrm>
        <a:off x="33968" y="3689474"/>
        <a:ext cx="10437403" cy="627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13CE6-9AF2-D541-06CC-70510ACE16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D9E54B-2046-0250-576E-985E57E6D8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A615E-A37C-732C-7653-653472828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64B88-D65E-4EBD-8D9D-240B30787DD0}" type="datetimeFigureOut">
              <a:rPr lang="en-GB" smtClean="0"/>
              <a:t>27/04/2024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69533-91C1-5D50-C024-810B119F8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AD7FA-C1C7-D033-FF93-E0862B3D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9209-365A-42D6-B7DE-23EDCA1A8F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156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6EBB1-4595-2D40-8EBE-A88D589D4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BFAD5F-EF1C-2DD5-4BEA-EAF8B60B9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52A77-2C84-24F1-A102-2584FA5D0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64B88-D65E-4EBD-8D9D-240B30787DD0}" type="datetimeFigureOut">
              <a:rPr lang="en-GB" smtClean="0"/>
              <a:t>27/04/2024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12D87-3D61-6DB7-224C-C8F1D4177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0B99A-5E37-5768-E3A4-DB01825F5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9209-365A-42D6-B7DE-23EDCA1A8F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338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48B804-EBD5-E957-36E0-AFDFB2FC60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EC23BA-35E1-BA2A-CD58-3A2D2691F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59AEE-020D-6524-369D-E4B54586A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64B88-D65E-4EBD-8D9D-240B30787DD0}" type="datetimeFigureOut">
              <a:rPr lang="en-GB" smtClean="0"/>
              <a:t>27/04/2024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0AEE2-867D-BB54-0CDA-7F8D084D8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F95B4-2A06-10A1-BD7A-971C18C27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9209-365A-42D6-B7DE-23EDCA1A8F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448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2DBDE-8582-8E7C-18A3-21A5487C9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6F333-1EBE-6D01-41B7-D9B2B1946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80A9D-377C-76FD-9C75-9DF365338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64B88-D65E-4EBD-8D9D-240B30787DD0}" type="datetimeFigureOut">
              <a:rPr lang="en-GB" smtClean="0"/>
              <a:t>27/04/2024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73BA2-FC66-7A4E-9C98-5A44746FE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EF0E7-30CB-291B-529B-FCC68E3AA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9209-365A-42D6-B7DE-23EDCA1A8F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032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F1B5F-3E44-D2EE-8F28-FE8E2AE6C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0429D-00A3-7CE4-96F4-667EF6D43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122DA-6A87-8FEB-7F0D-11E453F6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64B88-D65E-4EBD-8D9D-240B30787DD0}" type="datetimeFigureOut">
              <a:rPr lang="en-GB" smtClean="0"/>
              <a:t>27/04/2024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2E756-ED0C-E15B-9E71-0B9270340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149ED-34DF-6FCA-81CF-FD70E934F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9209-365A-42D6-B7DE-23EDCA1A8F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771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32575-AECF-6292-E10A-293926918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451D5-4DB4-E0BC-3533-DF48E62E42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9056F3-32DA-E6EB-6EBE-C632AFB71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729795-F45B-0601-9E7D-0350BCE76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64B88-D65E-4EBD-8D9D-240B30787DD0}" type="datetimeFigureOut">
              <a:rPr lang="en-GB" smtClean="0"/>
              <a:t>27/04/2024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0A3C92-B453-EF1B-6372-F025EB123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6F037A-1B8A-1D38-5DE0-1FA3AED79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9209-365A-42D6-B7DE-23EDCA1A8F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005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8176F-1ADA-DAA3-AA6D-1DC918985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E1BEC-9BBF-6492-DDAE-27706AD43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D9F34-E768-761E-3E23-997DB3CF4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679307-F415-513C-D1E2-3D7C47021A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A9396D-A346-E8CA-3312-B77E53F8D6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BD4573-5C4F-3A33-39C0-4A4320387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64B88-D65E-4EBD-8D9D-240B30787DD0}" type="datetimeFigureOut">
              <a:rPr lang="en-GB" smtClean="0"/>
              <a:t>27/04/2024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F0B86F-62FB-8069-93E6-ECDC148E8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DE72DD-20DE-C701-5AAF-257582BC6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9209-365A-42D6-B7DE-23EDCA1A8F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623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46972-6F3E-A2EB-B8E3-A31B2B840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E60412-A112-D899-28FD-4681EE579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64B88-D65E-4EBD-8D9D-240B30787DD0}" type="datetimeFigureOut">
              <a:rPr lang="en-GB" smtClean="0"/>
              <a:t>27/04/2024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E09F47-5B8D-1BBC-B9D0-78EF5DADD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C53269-6D3E-745E-B577-662268122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9209-365A-42D6-B7DE-23EDCA1A8F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364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ED4EB5-8AC5-F118-CF4B-C6DB52126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64B88-D65E-4EBD-8D9D-240B30787DD0}" type="datetimeFigureOut">
              <a:rPr lang="en-GB" smtClean="0"/>
              <a:t>27/04/2024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EC17B7-9AD9-99A5-A38D-C9B6E5900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D823EA-452A-B3A9-8DB5-8861FF700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9209-365A-42D6-B7DE-23EDCA1A8F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463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B5A85-2712-FA40-48EC-CF1ED8CBC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3BA33-5C37-B6D8-68A1-8249CBED9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C39195-6C75-C604-E268-A15DC051BB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8EB0FD-C0A7-14EE-225F-42818FAF3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64B88-D65E-4EBD-8D9D-240B30787DD0}" type="datetimeFigureOut">
              <a:rPr lang="en-GB" smtClean="0"/>
              <a:t>27/04/2024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5BF521-1FF1-F01D-B15E-929171A9C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37BC6B-03DF-D239-7A79-9EEA397E5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9209-365A-42D6-B7DE-23EDCA1A8F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013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4F240-4BE8-220B-6E83-845283909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127AB3-54D5-BB63-840F-27009122CA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45088D-48A0-AEAD-CBAE-4D786898F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64D13-ADF1-C2C5-4161-8E21A9EEC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64B88-D65E-4EBD-8D9D-240B30787DD0}" type="datetimeFigureOut">
              <a:rPr lang="en-GB" smtClean="0"/>
              <a:t>27/04/2024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84ECA1-16F3-472F-B90F-3B9A0FE58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6AF36D-8D56-F586-DFDD-5AB3D2134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9209-365A-42D6-B7DE-23EDCA1A8F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51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4DF886-A4A2-0692-5473-C8A1A01A9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6313A5-BF2C-548F-AAA9-DCF13CBAC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0A6C1-0997-FA36-4950-4B1AE31A8D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F64B88-D65E-4EBD-8D9D-240B30787DD0}" type="datetimeFigureOut">
              <a:rPr lang="en-GB" smtClean="0"/>
              <a:t>27/04/2024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3D677-9FF3-DF82-36B9-886A522875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EBF27-ED08-8EBD-9876-0E100F6223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9C9209-365A-42D6-B7DE-23EDCA1A8F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333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900B4B-F407-6C2F-5F75-4FAE4B739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6693" y="1030406"/>
            <a:ext cx="8147713" cy="3081242"/>
          </a:xfrm>
        </p:spPr>
        <p:txBody>
          <a:bodyPr anchor="ctr">
            <a:normAutofit/>
          </a:bodyPr>
          <a:lstStyle/>
          <a:p>
            <a:r>
              <a:rPr lang="en-GB" sz="4800" b="1" dirty="0">
                <a:solidFill>
                  <a:srgbClr val="FFFFFF"/>
                </a:solidFill>
              </a:rPr>
              <a:t>Child Theology and the Trauma of Children in War Zones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B9D777-84FC-12F7-D691-C49AA2FCF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9942" y="4474029"/>
            <a:ext cx="9653477" cy="1817914"/>
          </a:xfrm>
        </p:spPr>
        <p:txBody>
          <a:bodyPr anchor="ctr">
            <a:normAutofit/>
          </a:bodyPr>
          <a:lstStyle/>
          <a:p>
            <a:r>
              <a:rPr lang="en-GB" sz="4400" dirty="0">
                <a:solidFill>
                  <a:srgbClr val="FFFFFF"/>
                </a:solidFill>
              </a:rPr>
              <a:t>Keith J. White</a:t>
            </a:r>
          </a:p>
        </p:txBody>
      </p:sp>
    </p:spTree>
    <p:extLst>
      <p:ext uri="{BB962C8B-B14F-4D97-AF65-F5344CB8AC3E}">
        <p14:creationId xmlns:p14="http://schemas.microsoft.com/office/powerpoint/2010/main" val="482636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8C7BD6-930E-75F9-301F-DE9EB3793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791" y="586855"/>
            <a:ext cx="4628705" cy="3636802"/>
          </a:xfrm>
        </p:spPr>
        <p:txBody>
          <a:bodyPr anchor="b">
            <a:normAutofit/>
          </a:bodyPr>
          <a:lstStyle/>
          <a:p>
            <a:pPr algn="r"/>
            <a:r>
              <a:rPr lang="en-GB" sz="6000" dirty="0">
                <a:solidFill>
                  <a:srgbClr val="FFFFFF"/>
                </a:solidFill>
              </a:rPr>
              <a:t>Questions for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D291E-44C2-21CA-D6B4-EDFFC12B0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314" y="10141"/>
            <a:ext cx="6640286" cy="763162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4000" dirty="0"/>
              <a:t>Head and heart in CT?</a:t>
            </a:r>
          </a:p>
          <a:p>
            <a:pPr marL="0" indent="0">
              <a:buNone/>
            </a:pPr>
            <a:r>
              <a:rPr lang="en-GB" sz="4000" dirty="0"/>
              <a:t>How helpful has this been?</a:t>
            </a:r>
          </a:p>
          <a:p>
            <a:pPr marL="0" indent="0">
              <a:buNone/>
            </a:pPr>
            <a:r>
              <a:rPr lang="en-GB" sz="4000" dirty="0"/>
              <a:t>How would you respond? </a:t>
            </a:r>
          </a:p>
          <a:p>
            <a:pPr marL="0" indent="0">
              <a:buNone/>
            </a:pPr>
            <a:r>
              <a:rPr lang="en-GB" sz="4000" dirty="0"/>
              <a:t>Children in hospitals?</a:t>
            </a:r>
          </a:p>
          <a:p>
            <a:pPr marL="0" indent="0">
              <a:buNone/>
            </a:pPr>
            <a:r>
              <a:rPr lang="en-GB" sz="4000" dirty="0"/>
              <a:t>Challenges to CT?</a:t>
            </a:r>
          </a:p>
          <a:p>
            <a:pPr marL="0" indent="0">
              <a:buNone/>
            </a:pPr>
            <a:r>
              <a:rPr lang="en-GB" sz="4000" dirty="0"/>
              <a:t>What else?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82187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42038B-4774-8ABD-E3CC-91535B7F6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				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94A6F-1108-FAF6-F3D4-9BDF03A9E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608877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dirty="0"/>
              <a:t>Russian invasion of Ukraine  24</a:t>
            </a:r>
            <a:r>
              <a:rPr lang="en-GB" sz="2400" baseline="30000" dirty="0"/>
              <a:t>th</a:t>
            </a:r>
            <a:r>
              <a:rPr lang="en-GB" sz="2400" dirty="0"/>
              <a:t> February 2024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Conference convened by </a:t>
            </a:r>
            <a:r>
              <a:rPr lang="en-GB" sz="2400" dirty="0"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European Institute of Theology (EEIT)  July/August 2023</a:t>
            </a:r>
          </a:p>
          <a:p>
            <a:pPr marL="0" indent="0">
              <a:buNone/>
            </a:pPr>
            <a:endParaRPr lang="en-GB" sz="2400" dirty="0">
              <a:highlight>
                <a:srgbClr val="FFFFFF"/>
              </a:highlight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dirty="0">
                <a:highlight>
                  <a:srgbClr val="FFFFFF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Request for a paper addressing trauma of children in war zones rooted in experience of trauma, and within a Christian perspective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72545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E14242-EF04-7555-3681-C701202F3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Shape of This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7E47A-F923-9BFB-03E5-D07645633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7232" y="737537"/>
            <a:ext cx="5890854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3600" dirty="0"/>
              <a:t>Summary of the Paper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/>
              <a:t>Personal Reflections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/>
              <a:t>Questions for Discussion</a:t>
            </a:r>
          </a:p>
        </p:txBody>
      </p:sp>
    </p:spTree>
    <p:extLst>
      <p:ext uri="{BB962C8B-B14F-4D97-AF65-F5344CB8AC3E}">
        <p14:creationId xmlns:p14="http://schemas.microsoft.com/office/powerpoint/2010/main" val="1689091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BCD4DD-F2D1-A390-443C-16514FBF4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			   Summary of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B5305-533A-46FF-A149-39868619F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619" y="320513"/>
            <a:ext cx="5934397" cy="593427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000" dirty="0"/>
              <a:t>Using the typology from the book </a:t>
            </a:r>
            <a:r>
              <a:rPr lang="en-GB" sz="2000" i="1" dirty="0"/>
              <a:t>The Growth of Love…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3600" dirty="0"/>
              <a:t>Security…….. undermined</a:t>
            </a:r>
          </a:p>
          <a:p>
            <a:pPr marL="0" indent="0">
              <a:buNone/>
            </a:pPr>
            <a:r>
              <a:rPr lang="en-GB" sz="3600" dirty="0"/>
              <a:t>Boundaries……. disrupted</a:t>
            </a:r>
          </a:p>
          <a:p>
            <a:pPr marL="0" indent="0">
              <a:buNone/>
            </a:pPr>
            <a:r>
              <a:rPr lang="en-GB" sz="3600" dirty="0"/>
              <a:t>Significance ….threatened</a:t>
            </a:r>
          </a:p>
          <a:p>
            <a:pPr marL="0" indent="0">
              <a:buNone/>
            </a:pPr>
            <a:r>
              <a:rPr lang="en-GB" sz="3600" dirty="0"/>
              <a:t>Community…..dismantled</a:t>
            </a:r>
          </a:p>
          <a:p>
            <a:pPr marL="0" indent="0">
              <a:buNone/>
            </a:pPr>
            <a:r>
              <a:rPr lang="en-GB" sz="3600" dirty="0"/>
              <a:t>Creativity………suspended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4264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237E17-60DE-A3CA-2EFB-267CF75F4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Welcoming such a child in the name of Jesus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5BB4059-E7AF-6B94-0EDC-2608B438BD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429967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3185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7843D3-F96A-236C-3AEF-8D98040213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C1E1A6-1E5B-63B8-02D8-F753A8A99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		Resources  (Part One)  Therapy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095A8D9-943A-6381-781B-E12ED08BF0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3680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46103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E6EA54-5B5B-0E12-B11A-DF0068851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152401"/>
            <a:ext cx="5334197" cy="1915886"/>
          </a:xfrm>
        </p:spPr>
        <p:txBody>
          <a:bodyPr anchor="ctr">
            <a:normAutofit/>
          </a:bodyPr>
          <a:lstStyle/>
          <a:p>
            <a:r>
              <a:rPr lang="en-GB" sz="4000" dirty="0"/>
              <a:t>Resources (Part Two)  Christian Faith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DBCDF-45B2-6F55-1686-A2D618F32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1491343"/>
            <a:ext cx="5334197" cy="488768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000" dirty="0"/>
              <a:t>This inspires all the above and more…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3600" dirty="0"/>
              <a:t>The Bible</a:t>
            </a:r>
          </a:p>
          <a:p>
            <a:pPr marL="0" indent="0">
              <a:buNone/>
            </a:pPr>
            <a:r>
              <a:rPr lang="en-GB" sz="3600" dirty="0"/>
              <a:t>Christian households, churches, communities</a:t>
            </a:r>
          </a:p>
          <a:p>
            <a:pPr marL="0" indent="0">
              <a:buNone/>
            </a:pPr>
            <a:r>
              <a:rPr lang="en-GB" sz="3600" dirty="0"/>
              <a:t>Child Theology</a:t>
            </a:r>
          </a:p>
          <a:p>
            <a:pPr marL="0" indent="0">
              <a:buNone/>
            </a:pPr>
            <a:r>
              <a:rPr lang="en-GB" sz="3600" dirty="0"/>
              <a:t>Theologies of Suffering</a:t>
            </a:r>
          </a:p>
        </p:txBody>
      </p:sp>
      <p:pic>
        <p:nvPicPr>
          <p:cNvPr id="5" name="Picture 4" descr="Two people holding each other's hands">
            <a:extLst>
              <a:ext uri="{FF2B5EF4-FFF2-40B4-BE49-F238E27FC236}">
                <a16:creationId xmlns:a16="http://schemas.microsoft.com/office/drawing/2014/main" id="{199A1ABE-A9A3-C8C2-F6B1-86DD25010A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28" r="27135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1671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56E71F1-5A87-4A96-B42F-2DFA1B766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9" name="Color Cover">
              <a:extLst>
                <a:ext uri="{FF2B5EF4-FFF2-40B4-BE49-F238E27FC236}">
                  <a16:creationId xmlns:a16="http://schemas.microsoft.com/office/drawing/2014/main" id="{CF5215DD-02E8-49F2-8F73-D509B6A02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Color Cover">
              <a:extLst>
                <a:ext uri="{FF2B5EF4-FFF2-40B4-BE49-F238E27FC236}">
                  <a16:creationId xmlns:a16="http://schemas.microsoft.com/office/drawing/2014/main" id="{8E743EB7-3A15-4D51-A603-1F3C290AA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733FE3C-12C4-4FA2-A795-87D2F6776A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23" name="Color">
              <a:extLst>
                <a:ext uri="{FF2B5EF4-FFF2-40B4-BE49-F238E27FC236}">
                  <a16:creationId xmlns:a16="http://schemas.microsoft.com/office/drawing/2014/main" id="{66F1E4BF-D491-4254-81A6-5119D1672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Color">
              <a:extLst>
                <a:ext uri="{FF2B5EF4-FFF2-40B4-BE49-F238E27FC236}">
                  <a16:creationId xmlns:a16="http://schemas.microsoft.com/office/drawing/2014/main" id="{98C6C0CF-E3BD-4627-9DDF-246EAF2D4C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 descr="Houses on mountain">
            <a:extLst>
              <a:ext uri="{FF2B5EF4-FFF2-40B4-BE49-F238E27FC236}">
                <a16:creationId xmlns:a16="http://schemas.microsoft.com/office/drawing/2014/main" id="{80DA8B93-56CD-2A65-1A2A-3AB14B8A82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19" r="26258"/>
          <a:stretch/>
        </p:blipFill>
        <p:spPr>
          <a:xfrm>
            <a:off x="7082810" y="841663"/>
            <a:ext cx="4166151" cy="518592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0C2B5F12-8A82-4A59-9400-3164CBF47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52" cy="6858000"/>
            <a:chOff x="0" y="0"/>
            <a:chExt cx="12188952" cy="6858000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74BC7CB-EC69-421D-B286-57CAFE86D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2D86EA2-D090-4E0C-B153-3ECE91311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AC29764-D054-4F76-9FE5-49811EDB6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D9BB18B-7B57-4D1E-B87E-D2A7214F7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0A98EF1-1185-4EFF-A3C0-25DEBE8CD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CDA8723-DE3F-48D0-8822-0269EE207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2B072E5-03AC-4D0A-A767-43EFB55BE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51723AC-CB34-3311-B9D9-B21CC68AF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819015"/>
            <a:ext cx="5821537" cy="1508472"/>
          </a:xfrm>
        </p:spPr>
        <p:txBody>
          <a:bodyPr anchor="b">
            <a:norm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				   	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952E3-FDD6-2EE7-EEBF-C226D04C8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984" y="2906486"/>
            <a:ext cx="5821537" cy="3132499"/>
          </a:xfrm>
        </p:spPr>
        <p:txBody>
          <a:bodyPr anchor="t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GB" sz="24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Christian households of faith, beyond traditional patterns…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GB" sz="24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formed by welcoming traumatised children in the name of Jesus…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GB" sz="24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</a:t>
            </a:r>
            <a:r>
              <a:rPr lang="en-GB" sz="24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ike a village that begins to rebuild what has been lost through the horrors, loss and trauma of war.  </a:t>
            </a:r>
          </a:p>
          <a:p>
            <a:pPr marL="0" indent="0">
              <a:buNone/>
            </a:pPr>
            <a:endParaRPr lang="en-GB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196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02E2C8-67AC-ED91-1059-37F6FDCDA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GB" sz="4000" dirty="0"/>
              <a:t>   Personal Reflections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0D98E-5A94-9FAA-D9EA-48EA74B40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Just two after a good deal of heart-searching…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Would silence and listening have been preferable?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Not sure it would have been possible had we not welcomed a Ukrainian family into our midst of our household in London.</a:t>
            </a:r>
          </a:p>
        </p:txBody>
      </p:sp>
      <p:pic>
        <p:nvPicPr>
          <p:cNvPr id="5" name="Picture 4" descr="Heart and house paper cut-out on a white wood background">
            <a:extLst>
              <a:ext uri="{FF2B5EF4-FFF2-40B4-BE49-F238E27FC236}">
                <a16:creationId xmlns:a16="http://schemas.microsoft.com/office/drawing/2014/main" id="{9AE05FD4-B72B-AA8B-9FD4-0E50805C32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5" r="45838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6082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66D14CD708CE4583540C28524ECF8E" ma:contentTypeVersion="18" ma:contentTypeDescription="Create a new document." ma:contentTypeScope="" ma:versionID="39860e3af00866274ccd08457b93a995">
  <xsd:schema xmlns:xsd="http://www.w3.org/2001/XMLSchema" xmlns:xs="http://www.w3.org/2001/XMLSchema" xmlns:p="http://schemas.microsoft.com/office/2006/metadata/properties" xmlns:ns2="e645be36-14cb-41d2-b439-02264722161c" xmlns:ns3="bc5b8f2e-a113-468c-bd72-d41fe17a6d2b" targetNamespace="http://schemas.microsoft.com/office/2006/metadata/properties" ma:root="true" ma:fieldsID="c130b30ab605a88302d6ecbc8ac304ca" ns2:_="" ns3:_="">
    <xsd:import namespace="e645be36-14cb-41d2-b439-02264722161c"/>
    <xsd:import namespace="bc5b8f2e-a113-468c-bd72-d41fe17a6d2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45be36-14cb-41d2-b439-02264722161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87103ce-fb61-4820-ba37-e1c2e6035c5d}" ma:internalName="TaxCatchAll" ma:showField="CatchAllData" ma:web="e645be36-14cb-41d2-b439-022647221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5b8f2e-a113-468c-bd72-d41fe17a6d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2e97c3d-de5c-45e2-a0ad-d22ad98883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9BA698-EAB9-42E3-9E83-8F84ED5BDBDF}"/>
</file>

<file path=customXml/itemProps2.xml><?xml version="1.0" encoding="utf-8"?>
<ds:datastoreItem xmlns:ds="http://schemas.openxmlformats.org/officeDocument/2006/customXml" ds:itemID="{0E5231C3-5489-4051-B65A-2B19392DC1E7}"/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324</Words>
  <Application>Microsoft Office PowerPoint</Application>
  <PresentationFormat>Widescreen</PresentationFormat>
  <Paragraphs>60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Child Theology and the Trauma of Children in War Zones</vt:lpstr>
      <vt:lpstr>    Background</vt:lpstr>
      <vt:lpstr>Shape of This Presentation</vt:lpstr>
      <vt:lpstr>      Summary of Paper</vt:lpstr>
      <vt:lpstr>Welcoming such a child in the name of Jesus</vt:lpstr>
      <vt:lpstr>  Resources  (Part One)  Therapy</vt:lpstr>
      <vt:lpstr>Resources (Part Two)  Christian Faith</vt:lpstr>
      <vt:lpstr>        Conclusion</vt:lpstr>
      <vt:lpstr>   Personal Reflections</vt:lpstr>
      <vt:lpstr>Questions for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 Theology and the Trauma of Children in War Zones</dc:title>
  <dc:creator>Keith White</dc:creator>
  <cp:lastModifiedBy>Keith White</cp:lastModifiedBy>
  <cp:revision>1</cp:revision>
  <dcterms:created xsi:type="dcterms:W3CDTF">2024-04-27T10:46:33Z</dcterms:created>
  <dcterms:modified xsi:type="dcterms:W3CDTF">2024-04-27T11:56:01Z</dcterms:modified>
</cp:coreProperties>
</file>